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Roboto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6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01430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539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5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1853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675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791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5024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1628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Shape 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Shape 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hape 2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Shape 3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Shape 5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Shape 5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Shape 6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Shape 7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 - The Advanced Placement Program</a:t>
            </a: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What is the AP program?</a:t>
            </a:r>
            <a:endParaRPr b="1"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 stands for Advanced Placement.  This program is designed to prepare students for university by creating courses that provide students with the learning and knowledge equivalent to a 1st year university course.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courses are offered at the Gr. 12 level.  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Students learn both the AP curriculum and the Ontario Curriculum.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9750" y="3115775"/>
            <a:ext cx="4043075" cy="114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AP program?</a:t>
            </a: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Gr. 12, the students’ final marks are based on their knowledge of the Ontario Curriculum, not the AP curriculum.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mark on their report cards reflects their mark based on the Ontario curriculum.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Students are evaluated on the AP content in May of their gr. 12 year.  This is when they write the standardized AP English Literature and Composition Exam.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6850" y="3635075"/>
            <a:ext cx="4043075" cy="114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What is the AP Program?</a:t>
            </a:r>
            <a:endParaRPr b="1"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English Department is offering the ENG3UE  - the Pre AP course next year.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course is the prep course for the Advanced Placement program.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take this course, you can take the ENG4UE course the following year.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8475" y="2818338"/>
            <a:ext cx="3790950" cy="12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Advantages of taking AP English:</a:t>
            </a: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Taking the AP course will allow students the opportunity to:</a:t>
            </a:r>
            <a:endParaRPr/>
          </a:p>
          <a:p>
            <a:pPr marL="457200" lvl="0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Partake in enriched learning in English, and in reading that is “both wide and deep”, with texts ranging from the 16th to the 21st century.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Students develop critical thinking skills and literacy skills that can be applied in any discipline.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Potentially earn advanced placement at a university, depending on their exam score.  The ENG4UE course is recognized as a first year English course by some universities.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350" y="3758700"/>
            <a:ext cx="2659225" cy="108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REQUIREMENTS</a:t>
            </a:r>
            <a:endParaRPr b="1"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should have an interest in English in order to enroll in the course.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Your teacher will also provide feedback on whether or not you should take the course.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may have to complete some summer reading in order to take the course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1" name="Shape 121"/>
          <p:cNvPicPr preferRelativeResize="0"/>
          <p:nvPr/>
        </p:nvPicPr>
        <p:blipFill rotWithShape="1">
          <a:blip r:embed="rId3">
            <a:alphaModFix/>
          </a:blip>
          <a:srcRect t="-4620" b="4620"/>
          <a:stretch/>
        </p:blipFill>
        <p:spPr>
          <a:xfrm>
            <a:off x="1779825" y="2744850"/>
            <a:ext cx="3935175" cy="187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311700" y="293375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Why should you consider taking the AP course?</a:t>
            </a:r>
            <a:endParaRPr b="1"/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allows you to challenge yourself.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improves your time management skills.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improves your literacy skills in all subject areas.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broadens your university choices.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allows you to explore future career choices and possibilities.</a:t>
            </a:r>
            <a:endParaRPr/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0138" y="2968875"/>
            <a:ext cx="3857625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9a0f44dcaaa9b88508b24f1fbfe024f5">
  <xsd:schema xmlns:xsd="http://www.w3.org/2001/XMLSchema" xmlns:xs="http://www.w3.org/2001/XMLSchema" xmlns:p="http://schemas.microsoft.com/office/2006/metadata/properties" xmlns:ns2="c0c9350b-8dc1-4d83-a068-28fd4aa129ac" targetNamespace="http://schemas.microsoft.com/office/2006/metadata/properties" ma:root="true" ma:fieldsID="ff4986e3b7ae2e79f17364828762ff48" ns2:_="">
    <xsd:import namespace="c0c9350b-8dc1-4d83-a068-28fd4aa129ac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c9350b-8dc1-4d83-a068-28fd4aa129ac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Author_x0028_s_x0029_ xmlns="c0c9350b-8dc1-4d83-a068-28fd4aa129ac" xsi:nil="true"/>
    <Document_x0020_Description xmlns="c0c9350b-8dc1-4d83-a068-28fd4aa129ac" xsi:nil="true"/>
    <Document_x0020_Owner xmlns="c0c9350b-8dc1-4d83-a068-28fd4aa129ac">bradley.clayden</Document_x0020_Owner>
    <WWW_x0020_Content xmlns="c0c9350b-8dc1-4d83-a068-28fd4aa129ac">No</WWW_x0020_Content>
  </documentManagement>
</p:properties>
</file>

<file path=customXml/itemProps1.xml><?xml version="1.0" encoding="utf-8"?>
<ds:datastoreItem xmlns:ds="http://schemas.openxmlformats.org/officeDocument/2006/customXml" ds:itemID="{CF48B7EE-2D7F-41BA-972C-1AA2631456F2}"/>
</file>

<file path=customXml/itemProps2.xml><?xml version="1.0" encoding="utf-8"?>
<ds:datastoreItem xmlns:ds="http://schemas.openxmlformats.org/officeDocument/2006/customXml" ds:itemID="{6E9F02F0-5420-46C6-982F-392B8278A0E1}"/>
</file>

<file path=customXml/itemProps3.xml><?xml version="1.0" encoding="utf-8"?>
<ds:datastoreItem xmlns:ds="http://schemas.openxmlformats.org/officeDocument/2006/customXml" ds:itemID="{5AD369E4-1DB2-4313-A0AF-5CE3E232976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Office PowerPoint</Application>
  <PresentationFormat>On-screen Show (16:9)</PresentationFormat>
  <Paragraphs>29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Roboto</vt:lpstr>
      <vt:lpstr>Arial</vt:lpstr>
      <vt:lpstr>Geometric</vt:lpstr>
      <vt:lpstr>AP - The Advanced Placement Program</vt:lpstr>
      <vt:lpstr>What is the AP program?</vt:lpstr>
      <vt:lpstr>What is the AP program?</vt:lpstr>
      <vt:lpstr>What is the AP Program?</vt:lpstr>
      <vt:lpstr>Advantages of taking AP English:</vt:lpstr>
      <vt:lpstr>REQUIREMENTS</vt:lpstr>
      <vt:lpstr>Why should you consider taking the AP course?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- The Advanced Placement Program</dc:title>
  <dc:creator>Cunningham, Schenelle</dc:creator>
  <cp:keywords>AP - The Advanced Placement Program</cp:keywords>
  <cp:lastModifiedBy>Clayden, Bradley</cp:lastModifiedBy>
  <cp:revision>1</cp:revision>
  <dcterms:modified xsi:type="dcterms:W3CDTF">2018-02-12T13:05:07Z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0x010100EA4BA40101B6AA4DB2B44F01F8A02F5E00181836740A707740B8FADF1C0AC142C9</vt:lpwstr>
  </property>
</Properties>
</file>